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8"/>
  </p:normalViewPr>
  <p:slideViewPr>
    <p:cSldViewPr snapToGrid="0" snapToObjects="1">
      <p:cViewPr>
        <p:scale>
          <a:sx n="99" d="100"/>
          <a:sy n="99" d="100"/>
        </p:scale>
        <p:origin x="52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Figurative 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101 by miss chase’s (Mrs. Weeks’)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Idiom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800" dirty="0" smtClean="0"/>
              <a:t>It’s raining cats and dogs.</a:t>
            </a:r>
          </a:p>
          <a:p>
            <a:r>
              <a:rPr lang="en-US" sz="4800" dirty="0" smtClean="0"/>
              <a:t>I’ve got a lot on my plate.</a:t>
            </a:r>
          </a:p>
          <a:p>
            <a:r>
              <a:rPr lang="en-US" sz="4800" dirty="0" smtClean="0"/>
              <a:t>I’m totally on fire.</a:t>
            </a:r>
          </a:p>
          <a:p>
            <a:r>
              <a:rPr lang="en-US" sz="4800" dirty="0" smtClean="0"/>
              <a:t>Something fishy is going on here.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160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Onomatopoeia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 word that imitates a sound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555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Onomatopoeia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/>
              <a:t>Pop! Bang! Moo! Screech! Meow! </a:t>
            </a:r>
            <a:r>
              <a:rPr lang="en-US" sz="4800" dirty="0" err="1" smtClean="0"/>
              <a:t>Squack</a:t>
            </a:r>
            <a:r>
              <a:rPr lang="en-US" sz="4800" dirty="0" smtClean="0"/>
              <a:t>! Boo! Balk! Bomb! </a:t>
            </a:r>
            <a:r>
              <a:rPr lang="en-US" sz="4800" dirty="0" err="1" smtClean="0"/>
              <a:t>Shhhhhhh</a:t>
            </a:r>
            <a:r>
              <a:rPr lang="en-US" sz="4800" dirty="0" smtClean="0"/>
              <a:t>! Boom! </a:t>
            </a:r>
            <a:r>
              <a:rPr lang="en-US" sz="4800" dirty="0" err="1" smtClean="0"/>
              <a:t>Kaboom</a:t>
            </a:r>
            <a:r>
              <a:rPr lang="en-US" sz="4800" dirty="0" smtClean="0"/>
              <a:t>! Ruff! Pow! Clack! Crash! </a:t>
            </a:r>
            <a:r>
              <a:rPr lang="en-US" sz="4800" dirty="0" err="1" smtClean="0"/>
              <a:t>Rawr</a:t>
            </a:r>
            <a:r>
              <a:rPr lang="en-US" sz="4800" dirty="0" smtClean="0"/>
              <a:t>! Tweet! </a:t>
            </a:r>
            <a:r>
              <a:rPr lang="en-US" sz="4800" dirty="0" err="1" smtClean="0"/>
              <a:t>Squeek</a:t>
            </a:r>
            <a:r>
              <a:rPr lang="en-US" sz="4800" dirty="0" smtClean="0"/>
              <a:t>! Sizzle! Swish! </a:t>
            </a:r>
            <a:r>
              <a:rPr lang="en-US" sz="4800" dirty="0" err="1" smtClean="0"/>
              <a:t>KawKaw</a:t>
            </a:r>
            <a:r>
              <a:rPr lang="en-US" sz="4800" dirty="0" smtClean="0"/>
              <a:t>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647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Alliteration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repetition of an initial sound in neighboring words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880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Alliteration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Lions lounged lazily after lunch.</a:t>
            </a:r>
          </a:p>
          <a:p>
            <a:r>
              <a:rPr lang="en-US" sz="4800" dirty="0" smtClean="0"/>
              <a:t>Bob bit baked bread before breakfast.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61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 comparison of two unlikely things </a:t>
            </a:r>
            <a:r>
              <a:rPr lang="en-US" sz="4800" u="sng" dirty="0" smtClean="0"/>
              <a:t>not</a:t>
            </a:r>
            <a:r>
              <a:rPr lang="en-US" sz="4800" dirty="0" smtClean="0"/>
              <a:t> using like or as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063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student is a walking dictionary. </a:t>
            </a:r>
          </a:p>
          <a:p>
            <a:r>
              <a:rPr lang="en-US" sz="4800" dirty="0" smtClean="0"/>
              <a:t>Your friend </a:t>
            </a:r>
            <a:r>
              <a:rPr lang="en-US" sz="4800" dirty="0" err="1" smtClean="0"/>
              <a:t>george</a:t>
            </a:r>
            <a:r>
              <a:rPr lang="en-US" sz="4800" dirty="0" smtClean="0"/>
              <a:t> is a big baby.</a:t>
            </a:r>
          </a:p>
          <a:p>
            <a:r>
              <a:rPr lang="en-US" sz="4800" dirty="0" smtClean="0"/>
              <a:t>Calvin is a class clown.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147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4592782"/>
          </a:xfrm>
        </p:spPr>
        <p:txBody>
          <a:bodyPr>
            <a:normAutofit fontScale="90000"/>
          </a:bodyPr>
          <a:lstStyle/>
          <a:p>
            <a:r>
              <a:rPr lang="en-US" dirty="0"/>
              <a:t>Figurative language is using figures of speech to be more effective, persuasive, and/or impactful.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*Goes </a:t>
            </a:r>
            <a:r>
              <a:rPr lang="en-US" dirty="0">
                <a:solidFill>
                  <a:schemeClr val="tx1"/>
                </a:solidFill>
              </a:rPr>
              <a:t>beyond the literal meanings of the words to give new insight.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 comparison of two unlike things using the word “like” or “as” </a:t>
            </a:r>
          </a:p>
        </p:txBody>
      </p:sp>
    </p:spTree>
    <p:extLst>
      <p:ext uri="{BB962C8B-B14F-4D97-AF65-F5344CB8AC3E}">
        <p14:creationId xmlns:p14="http://schemas.microsoft.com/office/powerpoint/2010/main" val="5369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She ate </a:t>
            </a:r>
            <a:r>
              <a:rPr lang="en-US" sz="4800" u="sng" dirty="0" smtClean="0"/>
              <a:t>like</a:t>
            </a:r>
            <a:r>
              <a:rPr lang="en-US" sz="4800" dirty="0" smtClean="0"/>
              <a:t> a pig.</a:t>
            </a:r>
          </a:p>
          <a:p>
            <a:r>
              <a:rPr lang="en-US" sz="4800" dirty="0" smtClean="0"/>
              <a:t>he’s as tall </a:t>
            </a:r>
            <a:r>
              <a:rPr lang="en-US" sz="4800" u="sng" dirty="0" smtClean="0"/>
              <a:t>as</a:t>
            </a:r>
            <a:r>
              <a:rPr lang="en-US" sz="4800" dirty="0" smtClean="0"/>
              <a:t> a giraffe.</a:t>
            </a:r>
          </a:p>
        </p:txBody>
      </p:sp>
    </p:spTree>
    <p:extLst>
      <p:ext uri="{BB962C8B-B14F-4D97-AF65-F5344CB8AC3E}">
        <p14:creationId xmlns:p14="http://schemas.microsoft.com/office/powerpoint/2010/main" val="16370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Personification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Giving human like qualities to something that is </a:t>
            </a:r>
            <a:r>
              <a:rPr lang="en-US" sz="4800" u="sng" dirty="0" smtClean="0"/>
              <a:t>not human</a:t>
            </a:r>
            <a:endParaRPr lang="en-US" sz="4800" u="sng" dirty="0"/>
          </a:p>
        </p:txBody>
      </p:sp>
    </p:spTree>
    <p:extLst>
      <p:ext uri="{BB962C8B-B14F-4D97-AF65-F5344CB8AC3E}">
        <p14:creationId xmlns:p14="http://schemas.microsoft.com/office/powerpoint/2010/main" val="20430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Personification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 gave my paper a tattoo.</a:t>
            </a:r>
          </a:p>
          <a:p>
            <a:r>
              <a:rPr lang="en-US" sz="4800" dirty="0" smtClean="0"/>
              <a:t>The grass danced happily with the wind.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542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Hyperbole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 exaggeration (stretch the truth, dramatic)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751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Hyperbole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 have a million things to do today.</a:t>
            </a:r>
          </a:p>
          <a:p>
            <a:r>
              <a:rPr lang="en-US" sz="4800" dirty="0" smtClean="0"/>
              <a:t>My feet are killing me.</a:t>
            </a:r>
          </a:p>
          <a:p>
            <a:r>
              <a:rPr lang="en-US" sz="4800" dirty="0" smtClean="0"/>
              <a:t>I’m so hungry I could _____.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629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Idiom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 group of words when put together have a different meaning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73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67</TotalTime>
  <Words>283</Words>
  <Application>Microsoft Macintosh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Impact</vt:lpstr>
      <vt:lpstr>Arial</vt:lpstr>
      <vt:lpstr>Main Event</vt:lpstr>
      <vt:lpstr>Figurative Language</vt:lpstr>
      <vt:lpstr>Figurative language is using figures of speech to be more effective, persuasive, and/or impactful.   *Goes beyond the literal meanings of the words to give new insight. </vt:lpstr>
      <vt:lpstr>Simile Definition</vt:lpstr>
      <vt:lpstr>Simile Examples</vt:lpstr>
      <vt:lpstr>Personification Definition</vt:lpstr>
      <vt:lpstr>Personification Example</vt:lpstr>
      <vt:lpstr>Hyperbole Definition</vt:lpstr>
      <vt:lpstr>Hyperbole example</vt:lpstr>
      <vt:lpstr>Idiom Definition</vt:lpstr>
      <vt:lpstr>Idiom Example</vt:lpstr>
      <vt:lpstr>Onomatopoeia Definition</vt:lpstr>
      <vt:lpstr>Onomatopoeia Example</vt:lpstr>
      <vt:lpstr>Alliteration Definition</vt:lpstr>
      <vt:lpstr>Alliteration example</vt:lpstr>
      <vt:lpstr>Metaphor Definition</vt:lpstr>
      <vt:lpstr>Metaphor Example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Figurative Language</dc:title>
  <dc:creator>Carlovsky, Brittany N.</dc:creator>
  <cp:lastModifiedBy>Carlovsky, Brittany N.</cp:lastModifiedBy>
  <cp:revision>8</cp:revision>
  <dcterms:created xsi:type="dcterms:W3CDTF">2017-01-04T21:04:48Z</dcterms:created>
  <dcterms:modified xsi:type="dcterms:W3CDTF">2017-01-05T21:24:05Z</dcterms:modified>
</cp:coreProperties>
</file>