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2" r:id="rId4"/>
    <p:sldId id="258" r:id="rId5"/>
    <p:sldId id="259" r:id="rId6"/>
    <p:sldId id="261" r:id="rId7"/>
    <p:sldId id="265" r:id="rId8"/>
    <p:sldId id="263" r:id="rId9"/>
    <p:sldId id="260" r:id="rId10"/>
    <p:sldId id="267" r:id="rId11"/>
    <p:sldId id="266" r:id="rId12"/>
    <p:sldId id="264" r:id="rId13"/>
    <p:sldId id="268" r:id="rId14"/>
    <p:sldId id="269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12/21/14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12/21/14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12/21/14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12/21/14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12/21/14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12/21/14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12/21/14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terest.com" TargetMode="External"/><Relationship Id="rId4" Type="http://schemas.openxmlformats.org/officeDocument/2006/relationships/hyperlink" Target="http://easylunchboxes.smugmug.com/The-Best-Lunchbox-System/Yummy-Lunch-Ideas/10136835_YSuyb" TargetMode="External"/><Relationship Id="rId5" Type="http://schemas.openxmlformats.org/officeDocument/2006/relationships/hyperlink" Target="http://greensandproteins.com/" TargetMode="External"/><Relationship Id="rId6" Type="http://schemas.openxmlformats.org/officeDocument/2006/relationships/hyperlink" Target="http://concept-to-object.blogspot.com/2011/01/grocery-lists.html" TargetMode="External"/><Relationship Id="rId7" Type="http://schemas.openxmlformats.org/officeDocument/2006/relationships/hyperlink" Target="http://www.goodforkids.nsw.gov.au/Partners/Primary_Schools/Healthy_Eating/Lesson_plans_and_curriculu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idshealth.org/kid/stay_healthy/eat_pro/gonzalez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easylunchboxes.smugmug.com/The-Best-Lunchbox-System/Yummy-Lunch-Ideas/10136835_YSuyb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Becca Chase</a:t>
            </a:r>
          </a:p>
          <a:p>
            <a:r>
              <a:rPr lang="en-US" i="1" dirty="0" smtClean="0"/>
              <a:t>Early Elementary School Health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Healthy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89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indful-eating-a-new-practice-for-healthy-living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19" r="-25319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Help prepare healthy meals for dinner. Your parents will appreciate it, plus you can influence your family to eat better as a whole!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out in the kitchen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86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3917271" cy="4407408"/>
          </a:xfrm>
        </p:spPr>
        <p:txBody>
          <a:bodyPr/>
          <a:lstStyle/>
          <a:p>
            <a:r>
              <a:rPr lang="en-US" dirty="0" smtClean="0"/>
              <a:t>Junk food can make you feel sick and tired after consuming it</a:t>
            </a:r>
          </a:p>
          <a:p>
            <a:r>
              <a:rPr lang="en-US" dirty="0" smtClean="0"/>
              <a:t>Junk foods to especially avoid eating on a regular basis are fast food and sweets</a:t>
            </a:r>
          </a:p>
          <a:p>
            <a:r>
              <a:rPr lang="en-US" dirty="0" smtClean="0"/>
              <a:t>You can still eat your favorite junk foods every once in awhile, just do so in moderation (about once a week)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Junk Food</a:t>
            </a:r>
            <a:endParaRPr lang="en-US" dirty="0"/>
          </a:p>
        </p:txBody>
      </p:sp>
      <p:pic>
        <p:nvPicPr>
          <p:cNvPr id="4" name="Picture 3" descr="19984730218407832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310" y="1882478"/>
            <a:ext cx="3207421" cy="427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6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Don’t: Candy</a:t>
            </a:r>
            <a:endParaRPr lang="en-US" dirty="0"/>
          </a:p>
        </p:txBody>
      </p:sp>
      <p:pic>
        <p:nvPicPr>
          <p:cNvPr id="7" name="Content Placeholder 6" descr="imgr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9" r="1036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Do: Homemade popsicle</a:t>
            </a:r>
            <a:endParaRPr lang="en-US" dirty="0"/>
          </a:p>
        </p:txBody>
      </p:sp>
      <p:pic>
        <p:nvPicPr>
          <p:cNvPr id="8" name="Content Placeholder 7" descr="7575523.jpe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5" b="4265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Dessert Swaps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4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Pizza Fusion</a:t>
            </a:r>
          </a:p>
          <a:p>
            <a:r>
              <a:rPr lang="en-US" dirty="0" smtClean="0"/>
              <a:t>Fresh Mama</a:t>
            </a:r>
          </a:p>
          <a:p>
            <a:r>
              <a:rPr lang="en-US" dirty="0" smtClean="0"/>
              <a:t>Whole Foods</a:t>
            </a:r>
          </a:p>
          <a:p>
            <a:r>
              <a:rPr lang="en-US" dirty="0" smtClean="0"/>
              <a:t>Red Velvet Café</a:t>
            </a:r>
          </a:p>
          <a:p>
            <a:r>
              <a:rPr lang="en-US" dirty="0" smtClean="0"/>
              <a:t>Sweet Tomatoes</a:t>
            </a:r>
          </a:p>
          <a:p>
            <a:r>
              <a:rPr lang="en-US" dirty="0" smtClean="0"/>
              <a:t>Greens and Proteins</a:t>
            </a:r>
          </a:p>
          <a:p>
            <a:r>
              <a:rPr lang="en-US" dirty="0" smtClean="0"/>
              <a:t>Veggie House</a:t>
            </a:r>
          </a:p>
          <a:p>
            <a:r>
              <a:rPr lang="en-US" dirty="0" smtClean="0"/>
              <a:t>Jimmy John’s</a:t>
            </a:r>
          </a:p>
          <a:p>
            <a:r>
              <a:rPr lang="en-US" dirty="0" smtClean="0"/>
              <a:t>Mint</a:t>
            </a:r>
          </a:p>
          <a:p>
            <a:r>
              <a:rPr lang="en-US" dirty="0" smtClean="0"/>
              <a:t>Pure Vida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Vegas Restaurants To Try</a:t>
            </a:r>
            <a:endParaRPr lang="en-US" dirty="0"/>
          </a:p>
        </p:txBody>
      </p:sp>
      <p:pic>
        <p:nvPicPr>
          <p:cNvPr id="4" name="Picture 3" descr="6452820713156950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9" y="2330468"/>
            <a:ext cx="24384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30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tro-grocery-list.jpe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48" b="-12348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Have students create dream grocery list or healthy ingredients. Use internet to research recipes, ingredients, and form list.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1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http://kidshealth.org/kid/stay_healthy/eat_pro/gonzalez.html#</a:t>
            </a:r>
            <a:r>
              <a:rPr lang="en-US" dirty="0" smtClean="0">
                <a:hlinkClick r:id="rId2"/>
              </a:rPr>
              <a:t>cat20693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www.pinterest.com</a:t>
            </a:r>
            <a:endParaRPr lang="en-US" dirty="0" smtClean="0"/>
          </a:p>
          <a:p>
            <a:r>
              <a:rPr lang="en-US" dirty="0">
                <a:hlinkClick r:id="rId4"/>
              </a:rPr>
              <a:t>http://easylunchboxes.smugmug.com/The-Best-Lunchbox-System/Yummy-Lunch-Ideas/10136835_YSuyb#!i=696914291&amp;k=</a:t>
            </a:r>
            <a:r>
              <a:rPr lang="en-US" dirty="0" smtClean="0">
                <a:hlinkClick r:id="rId4"/>
              </a:rPr>
              <a:t>YxmUd</a:t>
            </a:r>
            <a:endParaRPr lang="en-US" dirty="0" smtClean="0"/>
          </a:p>
          <a:p>
            <a:r>
              <a:rPr lang="en-US" dirty="0">
                <a:hlinkClick r:id="rId5"/>
              </a:rPr>
              <a:t>http://greensandproteins.com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>
                <a:hlinkClick r:id="rId6"/>
              </a:rPr>
              <a:t>http://concept-to-object.blogspot.com/2011/01/grocery-</a:t>
            </a:r>
            <a:r>
              <a:rPr lang="en-US" dirty="0" smtClean="0">
                <a:hlinkClick r:id="rId6"/>
              </a:rPr>
              <a:t>lists.html</a:t>
            </a:r>
            <a:endParaRPr lang="en-US" dirty="0" smtClean="0"/>
          </a:p>
          <a:p>
            <a:r>
              <a:rPr lang="en-US" dirty="0">
                <a:hlinkClick r:id="rId7"/>
              </a:rPr>
              <a:t>http://www.goodforkids.nsw.gov.au/Partners/Primary_Schools/Healthy_Eating/</a:t>
            </a:r>
            <a:r>
              <a:rPr lang="en-US" dirty="0" smtClean="0">
                <a:hlinkClick r:id="rId7"/>
              </a:rPr>
              <a:t>Lesson_plans_and_curriculum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5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are the everyday foods?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the sometimes foods? Why are these sometimes foods?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types of foods do our bodies need most and least?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do you think our bodies need a balance of difference foods?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 you think would happen if we didn’t eat these foods and only ate the </a:t>
            </a:r>
            <a:r>
              <a:rPr lang="en-US" dirty="0" smtClean="0"/>
              <a:t>sometimes </a:t>
            </a:r>
            <a:r>
              <a:rPr lang="en-US" dirty="0"/>
              <a:t>foods?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0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more energy</a:t>
            </a:r>
          </a:p>
          <a:p>
            <a:r>
              <a:rPr lang="en-US" dirty="0" smtClean="0"/>
              <a:t>Your body will be better nourished</a:t>
            </a:r>
          </a:p>
          <a:p>
            <a:r>
              <a:rPr lang="en-US" dirty="0" smtClean="0"/>
              <a:t>You will be less prone to sicknesses</a:t>
            </a:r>
          </a:p>
          <a:p>
            <a:r>
              <a:rPr lang="en-US" dirty="0" smtClean="0"/>
              <a:t>You will think more clearly</a:t>
            </a:r>
          </a:p>
          <a:p>
            <a:r>
              <a:rPr lang="en-US" dirty="0" smtClean="0"/>
              <a:t>You are less likely to get “tummy aches”</a:t>
            </a:r>
          </a:p>
          <a:p>
            <a:r>
              <a:rPr lang="en-US" dirty="0" smtClean="0"/>
              <a:t>You will be a healthy adult</a:t>
            </a:r>
          </a:p>
          <a:p>
            <a:r>
              <a:rPr lang="en-US" dirty="0" smtClean="0"/>
              <a:t>You will develop good eating habits</a:t>
            </a:r>
          </a:p>
          <a:p>
            <a:r>
              <a:rPr lang="en-US" dirty="0" smtClean="0"/>
              <a:t>You will feel GREAT!</a:t>
            </a:r>
          </a:p>
          <a:p>
            <a:r>
              <a:rPr lang="en-US" dirty="0" smtClean="0"/>
              <a:t>Others?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eat healthier</a:t>
            </a:r>
            <a:endParaRPr lang="en-US" dirty="0"/>
          </a:p>
        </p:txBody>
      </p:sp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802" y="4525535"/>
            <a:ext cx="2137104" cy="213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94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Pack a healthy lunch</a:t>
            </a:r>
            <a:endParaRPr lang="en-US" sz="3000" dirty="0"/>
          </a:p>
        </p:txBody>
      </p:sp>
      <p:pic>
        <p:nvPicPr>
          <p:cNvPr id="4" name="Picture 3" descr="10136835_YSuy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25" y="1601160"/>
            <a:ext cx="5600946" cy="389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5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Pack a healthier lunch to eat while at school</a:t>
            </a:r>
          </a:p>
          <a:p>
            <a:r>
              <a:rPr lang="en-US" dirty="0" smtClean="0"/>
              <a:t>Healthy lunches can be delicious and fun</a:t>
            </a:r>
          </a:p>
          <a:p>
            <a:r>
              <a:rPr lang="en-US" dirty="0" smtClean="0"/>
              <a:t>Students who eat more nutritious lunches do better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out this site for yummy, healthy lunch ideas: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://easylunchboxes.smugmug.com/The-Best-Lunchbox-System/Yummy-Lunch-Ideas/10136835_YSuyb#!i=696914291&amp;k=</a:t>
            </a:r>
            <a:r>
              <a:rPr lang="en-US" dirty="0" smtClean="0">
                <a:hlinkClick r:id="rId2"/>
              </a:rPr>
              <a:t>YxmUd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Lunch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71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feast-your-eyes-on-flavored-water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74" r="-21374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Swap out soda and sugary drinks for water. Add fruit and veggies to make it extra tasty and refreshing. This will keep you hydrated and cleanse your system.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*TIP: </a:t>
            </a:r>
            <a:br>
              <a:rPr lang="en-US" dirty="0" smtClean="0"/>
            </a:br>
            <a:r>
              <a:rPr lang="en-US" dirty="0" smtClean="0"/>
              <a:t>Drink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Snack on some healthy foods after school</a:t>
            </a:r>
          </a:p>
          <a:p>
            <a:r>
              <a:rPr lang="en-US" dirty="0" smtClean="0"/>
              <a:t>Focus on getting a serving or fruit or vegetables in every snack</a:t>
            </a:r>
          </a:p>
          <a:p>
            <a:r>
              <a:rPr lang="en-US" dirty="0" smtClean="0"/>
              <a:t>Get creative, </a:t>
            </a:r>
            <a:r>
              <a:rPr lang="en-US" dirty="0"/>
              <a:t>h</a:t>
            </a:r>
            <a:r>
              <a:rPr lang="en-US" dirty="0" smtClean="0"/>
              <a:t>ealthy food can be fun too!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School snacks</a:t>
            </a:r>
            <a:endParaRPr lang="en-US" dirty="0"/>
          </a:p>
        </p:txBody>
      </p:sp>
      <p:pic>
        <p:nvPicPr>
          <p:cNvPr id="4" name="Picture 3" descr="how-to-store-fruits-and-vegetables-s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7280">
            <a:off x="381000" y="3726831"/>
            <a:ext cx="1871983" cy="2508457"/>
          </a:xfrm>
          <a:prstGeom prst="rect">
            <a:avLst/>
          </a:prstGeom>
        </p:spPr>
      </p:pic>
      <p:pic>
        <p:nvPicPr>
          <p:cNvPr id="6" name="Picture 5" descr="easy-healthy-school-lunch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2724">
            <a:off x="2401056" y="4181089"/>
            <a:ext cx="2292131" cy="1591758"/>
          </a:xfrm>
          <a:prstGeom prst="rect">
            <a:avLst/>
          </a:prstGeom>
        </p:spPr>
      </p:pic>
      <p:pic>
        <p:nvPicPr>
          <p:cNvPr id="9" name="Picture 8" descr="double-rainbow-pancakes-double-rainbow-recipe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6233">
            <a:off x="6929904" y="4157621"/>
            <a:ext cx="2007823" cy="2011838"/>
          </a:xfrm>
          <a:prstGeom prst="rect">
            <a:avLst/>
          </a:prstGeom>
        </p:spPr>
      </p:pic>
      <p:pic>
        <p:nvPicPr>
          <p:cNvPr id="10" name="Picture 9" descr="sweet-talk-valentines-day-treat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88517">
            <a:off x="4901430" y="3533106"/>
            <a:ext cx="2052446" cy="205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9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Veggie cups!</a:t>
            </a:r>
            <a:endParaRPr lang="en-US" dirty="0"/>
          </a:p>
        </p:txBody>
      </p:sp>
      <p:pic>
        <p:nvPicPr>
          <p:cNvPr id="10" name="Content Placeholder 9" descr="7248049369776548_FqVJcJ2b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1" b="436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Fruit paradise!</a:t>
            </a:r>
            <a:endParaRPr lang="en-US" dirty="0"/>
          </a:p>
        </p:txBody>
      </p:sp>
      <p:pic>
        <p:nvPicPr>
          <p:cNvPr id="11" name="Content Placeholder 10" descr="void[0].jpe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2" r="5722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food fun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75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gonzalez_436x15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8" y="380510"/>
            <a:ext cx="6632139" cy="2403390"/>
          </a:xfrm>
          <a:prstGeom prst="rect">
            <a:avLst/>
          </a:prstGeom>
        </p:spPr>
      </p:pic>
      <p:pic>
        <p:nvPicPr>
          <p:cNvPr id="3" name="Picture 2" descr="Screen Shot 2012-12-09 at 4.49.0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157" y="3254195"/>
            <a:ext cx="6753843" cy="15647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39789"/>
            <a:ext cx="2369582" cy="2787744"/>
          </a:xfrm>
          <a:prstGeom prst="rect">
            <a:avLst/>
          </a:prstGeom>
        </p:spPr>
      </p:pic>
      <p:pic>
        <p:nvPicPr>
          <p:cNvPr id="5" name="Picture 4" descr="Screen Shot 2012-12-09 at 4.51.3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35" y="5254823"/>
            <a:ext cx="38100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08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406</TotalTime>
  <Words>505</Words>
  <Application>Microsoft Macintosh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Grid</vt:lpstr>
      <vt:lpstr>Eating Healthy</vt:lpstr>
      <vt:lpstr>Discussion questions</vt:lpstr>
      <vt:lpstr>Reasons to eat healthier</vt:lpstr>
      <vt:lpstr>PowerPoint Presentation</vt:lpstr>
      <vt:lpstr>Healthy Lunch</vt:lpstr>
      <vt:lpstr>*TIP:  Drink Water</vt:lpstr>
      <vt:lpstr>After School snacks</vt:lpstr>
      <vt:lpstr>Make food fun</vt:lpstr>
      <vt:lpstr>PowerPoint Presentation</vt:lpstr>
      <vt:lpstr>Help out in the kitchen</vt:lpstr>
      <vt:lpstr>Junk Food</vt:lpstr>
      <vt:lpstr>Dessert Swaps</vt:lpstr>
      <vt:lpstr>Las Vegas Restaurants To Try</vt:lpstr>
      <vt:lpstr>Lesson Plan Idea</vt:lpstr>
      <vt:lpstr>Work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Healthy</dc:title>
  <dc:creator>Becca Chase</dc:creator>
  <cp:lastModifiedBy>Becca Chase</cp:lastModifiedBy>
  <cp:revision>8</cp:revision>
  <dcterms:created xsi:type="dcterms:W3CDTF">2012-12-10T00:44:23Z</dcterms:created>
  <dcterms:modified xsi:type="dcterms:W3CDTF">2014-12-21T21:57:27Z</dcterms:modified>
</cp:coreProperties>
</file>